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34"/>
  </p:notesMasterIdLst>
  <p:sldIdLst>
    <p:sldId id="257" r:id="rId12"/>
    <p:sldId id="392" r:id="rId13"/>
    <p:sldId id="404" r:id="rId14"/>
    <p:sldId id="405" r:id="rId15"/>
    <p:sldId id="406" r:id="rId16"/>
    <p:sldId id="407" r:id="rId17"/>
    <p:sldId id="390" r:id="rId18"/>
    <p:sldId id="398" r:id="rId19"/>
    <p:sldId id="399" r:id="rId20"/>
    <p:sldId id="410" r:id="rId21"/>
    <p:sldId id="411" r:id="rId22"/>
    <p:sldId id="412" r:id="rId23"/>
    <p:sldId id="413" r:id="rId24"/>
    <p:sldId id="393" r:id="rId25"/>
    <p:sldId id="394" r:id="rId26"/>
    <p:sldId id="395" r:id="rId27"/>
    <p:sldId id="402" r:id="rId28"/>
    <p:sldId id="409" r:id="rId29"/>
    <p:sldId id="403" r:id="rId30"/>
    <p:sldId id="408" r:id="rId31"/>
    <p:sldId id="400" r:id="rId32"/>
    <p:sldId id="4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4841" autoAdjust="0"/>
  </p:normalViewPr>
  <p:slideViewPr>
    <p:cSldViewPr snapToGrid="0">
      <p:cViewPr varScale="1">
        <p:scale>
          <a:sx n="77" d="100"/>
          <a:sy n="77" d="100"/>
        </p:scale>
        <p:origin x="73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18</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6</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7</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8</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9</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2.jpe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24.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theme" Target="../theme/theme10.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theme" Target="../theme/theme11.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theme" Target="../theme/theme7.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9.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8.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theme" Target="../theme/theme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jessicadee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2.xml"/><Relationship Id="rId16" Type="http://schemas.openxmlformats.org/officeDocument/2006/relationships/image" Target="../media/image61.png"/><Relationship Id="rId1" Type="http://schemas.openxmlformats.org/officeDocument/2006/relationships/slideLayout" Target="../slideLayouts/slideLayout9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hyperlink" Target="https://opensourcehub.microsoft.com/" TargetMode="External"/><Relationship Id="rId12"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100.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4.png"/><Relationship Id="rId1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63.jpg"/><Relationship Id="rId9" Type="http://schemas.openxmlformats.org/officeDocument/2006/relationships/image" Target="../media/image67.png"/><Relationship Id="rId14" Type="http://schemas.openxmlformats.org/officeDocument/2006/relationships/image" Target="../media/image71.jpg"/></Relationships>
</file>

<file path=ppt/slides/_rels/slide16.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pn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2.png"/><Relationship Id="rId47" Type="http://schemas.openxmlformats.org/officeDocument/2006/relationships/image" Target="../media/image117.png"/><Relationship Id="rId50" Type="http://schemas.openxmlformats.org/officeDocument/2006/relationships/image" Target="../media/image119.png"/><Relationship Id="rId55" Type="http://schemas.openxmlformats.org/officeDocument/2006/relationships/image" Target="../media/image123.png"/><Relationship Id="rId63" Type="http://schemas.openxmlformats.org/officeDocument/2006/relationships/image" Target="../media/image131.png"/><Relationship Id="rId7" Type="http://schemas.openxmlformats.org/officeDocument/2006/relationships/image" Target="../media/image77.png"/><Relationship Id="rId2" Type="http://schemas.openxmlformats.org/officeDocument/2006/relationships/notesSlide" Target="../notesSlides/notesSlide14.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41" Type="http://schemas.openxmlformats.org/officeDocument/2006/relationships/image" Target="../media/image111.png"/><Relationship Id="rId54" Type="http://schemas.openxmlformats.org/officeDocument/2006/relationships/image" Target="../media/image68.png"/><Relationship Id="rId62" Type="http://schemas.openxmlformats.org/officeDocument/2006/relationships/image" Target="../media/image130.png"/><Relationship Id="rId1" Type="http://schemas.openxmlformats.org/officeDocument/2006/relationships/slideLayout" Target="../slideLayouts/slideLayout219.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jpe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5.png"/><Relationship Id="rId53" Type="http://schemas.openxmlformats.org/officeDocument/2006/relationships/image" Target="../media/image122.png"/><Relationship Id="rId58" Type="http://schemas.openxmlformats.org/officeDocument/2006/relationships/image" Target="../media/image126.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57.png"/><Relationship Id="rId57" Type="http://schemas.openxmlformats.org/officeDocument/2006/relationships/image" Target="../media/image125.png"/><Relationship Id="rId61" Type="http://schemas.openxmlformats.org/officeDocument/2006/relationships/image" Target="../media/image129.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114.png"/><Relationship Id="rId52" Type="http://schemas.openxmlformats.org/officeDocument/2006/relationships/image" Target="../media/image121.png"/><Relationship Id="rId60" Type="http://schemas.openxmlformats.org/officeDocument/2006/relationships/image" Target="../media/image128.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3.png"/><Relationship Id="rId48" Type="http://schemas.openxmlformats.org/officeDocument/2006/relationships/image" Target="../media/image118.png"/><Relationship Id="rId56" Type="http://schemas.openxmlformats.org/officeDocument/2006/relationships/image" Target="../media/image124.png"/><Relationship Id="rId8" Type="http://schemas.openxmlformats.org/officeDocument/2006/relationships/image" Target="../media/image78.png"/><Relationship Id="rId51" Type="http://schemas.openxmlformats.org/officeDocument/2006/relationships/image" Target="../media/image120.jpeg"/><Relationship Id="rId3" Type="http://schemas.openxmlformats.org/officeDocument/2006/relationships/image" Target="../media/image73.png"/><Relationship Id="rId12" Type="http://schemas.openxmlformats.org/officeDocument/2006/relationships/image" Target="../media/image82.png"/><Relationship Id="rId17" Type="http://schemas.openxmlformats.org/officeDocument/2006/relationships/image" Target="../media/image87.jpe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6.png"/><Relationship Id="rId59" Type="http://schemas.openxmlformats.org/officeDocument/2006/relationships/image" Target="../media/image1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9.xml"/></Relationships>
</file>

<file path=ppt/slides/_rels/slide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9.xml"/></Relationships>
</file>

<file path=ppt/slides/_rels/slide21.xml.rels><?xml version="1.0" encoding="UTF-8" standalone="yes"?>
<Relationships xmlns="http://schemas.openxmlformats.org/package/2006/relationships"><Relationship Id="rId3" Type="http://schemas.openxmlformats.org/officeDocument/2006/relationships/hyperlink" Target="http://jessicadeen.com/" TargetMode="External"/><Relationship Id="rId2" Type="http://schemas.openxmlformats.org/officeDocument/2006/relationships/hyperlink" Target="https://github.com/jldeen/SVCC-AzureMgmtxplat" TargetMode="External"/><Relationship Id="rId1" Type="http://schemas.openxmlformats.org/officeDocument/2006/relationships/slideLayout" Target="../slideLayouts/slideLayout2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9.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99.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13.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br>
              <a:rPr lang="en-US" sz="2400" dirty="0">
                <a:solidFill>
                  <a:schemeClr val="bg1"/>
                </a:solidFill>
                <a:latin typeface="+mj-lt"/>
              </a:rPr>
            </a:b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br>
              <a:rPr lang="en-US" sz="3200" dirty="0">
                <a:solidFill>
                  <a:schemeClr val="accent4">
                    <a:lumMod val="75000"/>
                  </a:schemeClr>
                </a:solidFill>
              </a:rPr>
            </a:br>
            <a:br>
              <a:rPr lang="en-US" sz="3200" dirty="0">
                <a:solidFill>
                  <a:schemeClr val="accent4">
                    <a:lumMod val="75000"/>
                  </a:schemeClr>
                </a:solidFill>
              </a:rPr>
            </a:b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15625</TotalTime>
  <Words>1697</Words>
  <Application>Microsoft Office PowerPoint</Application>
  <PresentationFormat>Widescreen</PresentationFormat>
  <Paragraphs>244</Paragraphs>
  <Slides>22</Slides>
  <Notes>19</Notes>
  <HiddenSlides>3</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22</vt:i4>
      </vt:variant>
    </vt:vector>
  </HeadingPairs>
  <TitlesOfParts>
    <vt:vector size="49" baseType="lpstr">
      <vt:lpstr>MS PGothic</vt:lpstr>
      <vt:lpstr>MS PGothic</vt:lpstr>
      <vt:lpstr>Arial</vt:lpstr>
      <vt:lpstr>Arial Unicode MS</vt:lpstr>
      <vt:lpstr>Calibri</vt:lpstr>
      <vt:lpstr>Consolas</vt:lpstr>
      <vt:lpstr>Courier New</vt:lpstr>
      <vt:lpstr>Lucida Console</vt:lpstr>
      <vt:lpstr>Microsoft Yi Baiti</vt:lpstr>
      <vt:lpstr>OCR A Extended</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“This is not your Dad’s Microsoft.”</vt:lpstr>
      <vt:lpstr>We’re Reimagining Microsoft</vt:lpstr>
      <vt:lpstr>We’re Reimagining Microsoft</vt:lpstr>
      <vt:lpstr>We’re Reimagining Microsoft</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What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57</cp:revision>
  <dcterms:created xsi:type="dcterms:W3CDTF">2016-06-23T22:23:08Z</dcterms:created>
  <dcterms:modified xsi:type="dcterms:W3CDTF">2016-09-29T16:26:45Z</dcterms:modified>
</cp:coreProperties>
</file>